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37" r:id="rId2"/>
    <p:sldId id="335" r:id="rId3"/>
    <p:sldId id="336" r:id="rId4"/>
    <p:sldId id="338" r:id="rId5"/>
    <p:sldId id="341" r:id="rId6"/>
    <p:sldId id="339" r:id="rId7"/>
    <p:sldId id="340" r:id="rId8"/>
    <p:sldId id="260" r:id="rId9"/>
    <p:sldId id="258" r:id="rId10"/>
    <p:sldId id="259" r:id="rId11"/>
    <p:sldId id="333" r:id="rId12"/>
    <p:sldId id="334" r:id="rId13"/>
    <p:sldId id="298" r:id="rId14"/>
    <p:sldId id="301" r:id="rId15"/>
    <p:sldId id="324" r:id="rId16"/>
    <p:sldId id="328" r:id="rId17"/>
    <p:sldId id="329" r:id="rId18"/>
    <p:sldId id="330" r:id="rId19"/>
    <p:sldId id="331" r:id="rId20"/>
    <p:sldId id="332" r:id="rId21"/>
    <p:sldId id="300" r:id="rId22"/>
    <p:sldId id="303" r:id="rId23"/>
    <p:sldId id="327" r:id="rId24"/>
    <p:sldId id="325" r:id="rId25"/>
    <p:sldId id="326" r:id="rId26"/>
    <p:sldId id="297" r:id="rId27"/>
    <p:sldId id="315" r:id="rId28"/>
    <p:sldId id="317" r:id="rId29"/>
    <p:sldId id="320" r:id="rId30"/>
    <p:sldId id="322" r:id="rId31"/>
    <p:sldId id="323" r:id="rId32"/>
    <p:sldId id="316" r:id="rId33"/>
    <p:sldId id="318" r:id="rId34"/>
    <p:sldId id="321" r:id="rId35"/>
    <p:sldId id="304" r:id="rId36"/>
    <p:sldId id="296" r:id="rId37"/>
    <p:sldId id="302" r:id="rId38"/>
    <p:sldId id="305" r:id="rId39"/>
    <p:sldId id="306" r:id="rId40"/>
    <p:sldId id="311" r:id="rId41"/>
    <p:sldId id="312" r:id="rId42"/>
    <p:sldId id="314" r:id="rId43"/>
    <p:sldId id="279" r:id="rId44"/>
    <p:sldId id="313" r:id="rId45"/>
    <p:sldId id="310" r:id="rId46"/>
    <p:sldId id="308" r:id="rId47"/>
    <p:sldId id="309" r:id="rId48"/>
    <p:sldId id="307" r:id="rId49"/>
    <p:sldId id="292" r:id="rId50"/>
    <p:sldId id="294" r:id="rId51"/>
    <p:sldId id="295" r:id="rId52"/>
    <p:sldId id="291" r:id="rId53"/>
    <p:sldId id="293" r:id="rId54"/>
    <p:sldId id="288" r:id="rId55"/>
    <p:sldId id="286" r:id="rId56"/>
    <p:sldId id="287" r:id="rId57"/>
    <p:sldId id="289" r:id="rId58"/>
    <p:sldId id="290" r:id="rId59"/>
    <p:sldId id="264" r:id="rId60"/>
    <p:sldId id="263" r:id="rId61"/>
    <p:sldId id="265" r:id="rId62"/>
    <p:sldId id="262" r:id="rId63"/>
    <p:sldId id="267" r:id="rId64"/>
    <p:sldId id="268" r:id="rId65"/>
    <p:sldId id="269" r:id="rId66"/>
    <p:sldId id="271" r:id="rId67"/>
    <p:sldId id="272" r:id="rId68"/>
    <p:sldId id="270" r:id="rId69"/>
    <p:sldId id="273" r:id="rId70"/>
    <p:sldId id="274" r:id="rId71"/>
    <p:sldId id="276" r:id="rId72"/>
    <p:sldId id="277" r:id="rId73"/>
    <p:sldId id="278" r:id="rId74"/>
    <p:sldId id="281" r:id="rId75"/>
    <p:sldId id="280" r:id="rId76"/>
    <p:sldId id="284" r:id="rId77"/>
    <p:sldId id="282" r:id="rId78"/>
    <p:sldId id="283" r:id="rId79"/>
    <p:sldId id="28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8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6.png"/><Relationship Id="rId10" Type="http://schemas.openxmlformats.org/officeDocument/2006/relationships/image" Target="../media/image224.png"/><Relationship Id="rId4" Type="http://schemas.openxmlformats.org/officeDocument/2006/relationships/image" Target="../media/image219.png"/><Relationship Id="rId9" Type="http://schemas.openxmlformats.org/officeDocument/2006/relationships/image" Target="../media/image2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27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2.png"/><Relationship Id="rId5" Type="http://schemas.openxmlformats.org/officeDocument/2006/relationships/image" Target="../media/image228.png"/><Relationship Id="rId10" Type="http://schemas.openxmlformats.org/officeDocument/2006/relationships/image" Target="../media/image231.png"/><Relationship Id="rId4" Type="http://schemas.openxmlformats.org/officeDocument/2006/relationships/image" Target="../media/image219.png"/><Relationship Id="rId9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2.png"/><Relationship Id="rId10" Type="http://schemas.openxmlformats.org/officeDocument/2006/relationships/image" Target="../media/image238.png"/><Relationship Id="rId4" Type="http://schemas.openxmlformats.org/officeDocument/2006/relationships/image" Target="../media/image227.png"/><Relationship Id="rId9" Type="http://schemas.openxmlformats.org/officeDocument/2006/relationships/image" Target="../media/image2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40.png"/><Relationship Id="rId7" Type="http://schemas.openxmlformats.org/officeDocument/2006/relationships/image" Target="../media/image241.png"/><Relationship Id="rId12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43.png"/><Relationship Id="rId5" Type="http://schemas.openxmlformats.org/officeDocument/2006/relationships/image" Target="../media/image232.png"/><Relationship Id="rId10" Type="http://schemas.openxmlformats.org/officeDocument/2006/relationships/image" Target="../media/image236.png"/><Relationship Id="rId4" Type="http://schemas.openxmlformats.org/officeDocument/2006/relationships/image" Target="../media/image227.png"/><Relationship Id="rId9" Type="http://schemas.openxmlformats.org/officeDocument/2006/relationships/image" Target="../media/image2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70.png"/><Relationship Id="rId18" Type="http://schemas.openxmlformats.org/officeDocument/2006/relationships/image" Target="../media/image274.png"/><Relationship Id="rId3" Type="http://schemas.openxmlformats.org/officeDocument/2006/relationships/image" Target="../media/image263.png"/><Relationship Id="rId7" Type="http://schemas.openxmlformats.org/officeDocument/2006/relationships/image" Target="../media/image265.png"/><Relationship Id="rId12" Type="http://schemas.openxmlformats.org/officeDocument/2006/relationships/image" Target="../media/image269.png"/><Relationship Id="rId17" Type="http://schemas.openxmlformats.org/officeDocument/2006/relationships/image" Target="../media/image27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8.png"/><Relationship Id="rId5" Type="http://schemas.openxmlformats.org/officeDocument/2006/relationships/image" Target="../media/image257.png"/><Relationship Id="rId15" Type="http://schemas.openxmlformats.org/officeDocument/2006/relationships/image" Target="../media/image258.png"/><Relationship Id="rId10" Type="http://schemas.openxmlformats.org/officeDocument/2006/relationships/image" Target="../media/image267.png"/><Relationship Id="rId4" Type="http://schemas.openxmlformats.org/officeDocument/2006/relationships/image" Target="../media/image264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6.png"/><Relationship Id="rId7" Type="http://schemas.openxmlformats.org/officeDocument/2006/relationships/image" Target="../media/image256.png"/><Relationship Id="rId12" Type="http://schemas.openxmlformats.org/officeDocument/2006/relationships/image" Target="../media/image284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3.png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77.png"/><Relationship Id="rId9" Type="http://schemas.openxmlformats.org/officeDocument/2006/relationships/image" Target="../media/image2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0.png"/><Relationship Id="rId7" Type="http://schemas.openxmlformats.org/officeDocument/2006/relationships/image" Target="../media/image323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2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96.png"/><Relationship Id="rId7" Type="http://schemas.openxmlformats.org/officeDocument/2006/relationships/image" Target="../media/image386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11" Type="http://schemas.openxmlformats.org/officeDocument/2006/relationships/image" Target="../media/image326.png"/><Relationship Id="rId5" Type="http://schemas.openxmlformats.org/officeDocument/2006/relationships/image" Target="../media/image384.png"/><Relationship Id="rId10" Type="http://schemas.openxmlformats.org/officeDocument/2006/relationships/image" Target="../media/image328.png"/><Relationship Id="rId4" Type="http://schemas.openxmlformats.org/officeDocument/2006/relationships/image" Target="../media/image397.png"/><Relationship Id="rId9" Type="http://schemas.openxmlformats.org/officeDocument/2006/relationships/image" Target="../media/image3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726776D-D2F1-00B3-44F2-0A24D08F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5" y="4420303"/>
            <a:ext cx="3835600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888F4EE-5480-3C06-5F8F-CB835D409E8A}"/>
              </a:ext>
            </a:extLst>
          </p:cNvPr>
          <p:cNvGrpSpPr/>
          <p:nvPr/>
        </p:nvGrpSpPr>
        <p:grpSpPr>
          <a:xfrm>
            <a:off x="4922187" y="184665"/>
            <a:ext cx="4150658" cy="2835755"/>
            <a:chOff x="4922187" y="184665"/>
            <a:chExt cx="4150658" cy="28357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DFC9DD-98B4-F329-A794-5A1444164643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E01342C-E4A1-6648-630D-794C557C0B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BEC8ED8-1814-A9F2-80F4-81D03135EB9C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3C5C10-5126-C0DD-C494-E59F95EB1B7C}"/>
                </a:ext>
              </a:extLst>
            </p:cNvPr>
            <p:cNvSpPr txBox="1"/>
            <p:nvPr/>
          </p:nvSpPr>
          <p:spPr>
            <a:xfrm>
              <a:off x="6915284" y="444642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0CA74E-594A-E27B-2643-AA271FCA4D4B}"/>
              </a:ext>
            </a:extLst>
          </p:cNvPr>
          <p:cNvGrpSpPr/>
          <p:nvPr/>
        </p:nvGrpSpPr>
        <p:grpSpPr>
          <a:xfrm>
            <a:off x="7790891" y="184665"/>
            <a:ext cx="4092571" cy="2835755"/>
            <a:chOff x="7790891" y="184665"/>
            <a:chExt cx="4092571" cy="28357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55DB91-8D01-9CFB-3C32-300A35D0A274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3AF2481B-EE02-1349-28CA-E03695A62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62D6BF8-5A62-F975-21CB-02FA954BA24C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3E09D-1C8D-CC29-2232-88AE97A2B5FC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20380</TotalTime>
  <Words>1491</Words>
  <Application>Microsoft Office PowerPoint</Application>
  <PresentationFormat>Widescreen</PresentationFormat>
  <Paragraphs>445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230</cp:revision>
  <dcterms:created xsi:type="dcterms:W3CDTF">2022-07-26T19:04:22Z</dcterms:created>
  <dcterms:modified xsi:type="dcterms:W3CDTF">2023-10-05T23:34:47Z</dcterms:modified>
</cp:coreProperties>
</file>